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55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22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06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309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0545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855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88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5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23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99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22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90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3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65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71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66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65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BC9FDF0-6408-4AA7-A54D-54A6A7F2E8D5}" type="datetimeFigureOut">
              <a:rPr lang="es-CO" smtClean="0"/>
              <a:t>25/10/2021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9B28-0F4D-47E3-92BF-61758C30E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589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E75AF1F-1408-4C4C-8F73-ECBEEC25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5400">
                <a:solidFill>
                  <a:srgbClr val="EBEBEB"/>
                </a:solidFill>
              </a:rPr>
              <a:t>What would you do if …?</a:t>
            </a:r>
            <a:endParaRPr lang="es-CO" sz="5400">
              <a:solidFill>
                <a:srgbClr val="EBEBEB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5404B38-38E0-48DF-94D3-4587F174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352375" cy="1621508"/>
          </a:xfrm>
        </p:spPr>
        <p:txBody>
          <a:bodyPr>
            <a:normAutofit/>
          </a:bodyPr>
          <a:lstStyle/>
          <a:p>
            <a:r>
              <a:rPr lang="es-ES" sz="1800">
                <a:solidFill>
                  <a:schemeClr val="tx2">
                    <a:lumMod val="40000"/>
                    <a:lumOff val="60000"/>
                  </a:schemeClr>
                </a:solidFill>
              </a:rPr>
              <a:t>CONDITIONAL 2 </a:t>
            </a:r>
            <a:endParaRPr lang="es-CO" sz="1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n 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E108F0F5-14A1-4507-ADA4-A5E9970C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3" y="717452"/>
            <a:ext cx="7143475" cy="4965896"/>
          </a:xfrm>
          <a:prstGeom prst="rect">
            <a:avLst/>
          </a:prstGeom>
          <a:effectLst/>
        </p:spPr>
      </p:pic>
      <p:sp>
        <p:nvSpPr>
          <p:cNvPr id="7" name="AutoShape 2" descr="ALL CONDITIONALS | 0,1,2,3 and MIXED CONDITIONALS - English Grammar |  if.... - YouTube">
            <a:extLst>
              <a:ext uri="{FF2B5EF4-FFF2-40B4-BE49-F238E27FC236}">
                <a16:creationId xmlns:a16="http://schemas.microsoft.com/office/drawing/2014/main" id="{84138E65-7F77-40DF-88E8-0170EF839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764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018097-1422-4A61-8820-B4BF592B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7"/>
            <a:ext cx="4166510" cy="74233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USE  </a:t>
            </a:r>
            <a:endParaRPr lang="es-CO" dirty="0">
              <a:solidFill>
                <a:srgbClr val="EBEBEB"/>
              </a:solidFill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9CF9B6-0802-45DF-8CA9-0BCD6B24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896216"/>
            <a:ext cx="6057429" cy="3407303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34FC8E-E77D-47B8-8D51-97F0F1A1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55" y="1688690"/>
            <a:ext cx="4166509" cy="3785419"/>
          </a:xfrm>
        </p:spPr>
        <p:txBody>
          <a:bodyPr>
            <a:normAutofit lnSpcReduction="10000"/>
          </a:bodyPr>
          <a:lstStyle/>
          <a:p>
            <a:r>
              <a:rPr lang="es-CO" b="1" dirty="0">
                <a:solidFill>
                  <a:srgbClr val="EBEBEB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Usamos el segundo condicional para hablar de situaciones que son irreales en el presente; por lo tanto, podemos describirlas como imaginarias y es improbable que ocurran.</a:t>
            </a:r>
          </a:p>
          <a:p>
            <a:r>
              <a:rPr lang="es-CO" sz="2800" b="1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YOU DO IF YOU WERE RICH?</a:t>
            </a:r>
            <a:endParaRPr lang="es-CO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>
              <a:solidFill>
                <a:srgbClr val="EBEBEB"/>
              </a:solidFill>
            </a:endParaRPr>
          </a:p>
        </p:txBody>
      </p:sp>
      <p:sp>
        <p:nvSpPr>
          <p:cNvPr id="8" name="AutoShape 2" descr="2nd and 3rd conditional structures - Break Into English">
            <a:extLst>
              <a:ext uri="{FF2B5EF4-FFF2-40B4-BE49-F238E27FC236}">
                <a16:creationId xmlns:a16="http://schemas.microsoft.com/office/drawing/2014/main" id="{DEC3A5CE-BD54-465D-AFA6-AE1EB04AD8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671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B13FF8-2B3C-4BC1-B3E4-254B3F8C3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3BD79C-8D16-446A-9FC4-A799A3D5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s-ES" sz="3700">
                <a:solidFill>
                  <a:srgbClr val="EBEBEB"/>
                </a:solidFill>
              </a:rPr>
              <a:t>Application</a:t>
            </a:r>
            <a:endParaRPr lang="es-CO" sz="3700">
              <a:solidFill>
                <a:srgbClr val="EBEBEB"/>
              </a:solidFill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B9C1207E-FFD8-4821-AFE6-71C72436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B199503-2632-490F-8EB2-759D8870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1C7CB4-0228-486A-931A-262ABB67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DF9F91-874C-438B-821B-6CC153185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 fontScale="92500"/>
          </a:bodyPr>
          <a:lstStyle/>
          <a:p>
            <a:pPr>
              <a:spcAft>
                <a:spcPts val="1950"/>
              </a:spcAft>
            </a:pPr>
            <a:r>
              <a:rPr lang="es-CO" sz="19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s-CO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real: No tengo mucho dinero.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950"/>
              </a:spcAft>
            </a:pPr>
            <a:r>
              <a:rPr lang="es-CO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irreal: Si tuviera mucho dinero, viajaría a 10 países diferentes. </a:t>
            </a:r>
            <a:r>
              <a:rPr lang="en-AU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(If I had a lot of money, I would travel to 10 different countries</a:t>
            </a:r>
            <a:r>
              <a:rPr lang="en-AU" sz="19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s-CO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9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BC2126-5377-470D-9673-FE0A3A276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3562395"/>
            <a:ext cx="6048695" cy="26614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0934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AA1C8-6A4D-4C0E-81F3-A267FF5D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APPLICATION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C1080D-52ED-4360-9B69-61D66C5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CO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32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real: </a:t>
            </a:r>
            <a:r>
              <a:rPr lang="es-CO" sz="3200" dirty="0"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soy el presidente de Colombia.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950"/>
              </a:spcAft>
            </a:pPr>
            <a:r>
              <a:rPr lang="es-CO" sz="32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irreal: Subiría el salario de los profesores si fuera el presidente de Colombia. </a:t>
            </a:r>
            <a:r>
              <a:rPr lang="en-AU" sz="32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sz="3200" dirty="0">
                <a:solidFill>
                  <a:srgbClr val="808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would raise teachers’ salaries if I were the president of Colombia.</a:t>
            </a:r>
            <a:r>
              <a:rPr lang="en-AU" sz="32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483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135864-C849-4BB0-8E46-4D7AF270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r>
              <a:rPr lang="es-ES" sz="3200">
                <a:solidFill>
                  <a:srgbClr val="EBEBEB"/>
                </a:solidFill>
              </a:rPr>
              <a:t>APPLICATION</a:t>
            </a:r>
            <a:endParaRPr lang="es-CO" sz="3200">
              <a:solidFill>
                <a:srgbClr val="EBEBEB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EB9D8-0841-48E0-A869-09A9B23B2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 lnSpcReduction="10000"/>
          </a:bodyPr>
          <a:lstStyle/>
          <a:p>
            <a:pPr>
              <a:spcAft>
                <a:spcPts val="1950"/>
              </a:spcAft>
            </a:pPr>
            <a:r>
              <a:rPr lang="es-CO" sz="1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es posible usar el segundo condicional para dar consejos; ejemplo: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AU" sz="1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were you, I would buy that house. </a:t>
            </a:r>
            <a:r>
              <a:rPr lang="es-CO" sz="1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(Si </a:t>
            </a:r>
            <a:r>
              <a:rPr lang="es-CO" sz="1800" b="1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 fuera usted, compraría esa casa</a:t>
            </a:r>
            <a:r>
              <a:rPr lang="es-CO" sz="18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s-CO" sz="18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s-CO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4AB0A8-59B5-4D15-88F0-B88A0CAC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73" y="126610"/>
            <a:ext cx="7900527" cy="67313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783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BD49C2A2-B1D6-4AE1-8F1E-3C6425E00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2535" y="492369"/>
            <a:ext cx="10353822" cy="59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135205-F7B4-4C10-A279-673BA717BA2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 t="10391" r="9157" b="5917"/>
          <a:stretch/>
        </p:blipFill>
        <p:spPr bwMode="auto">
          <a:xfrm>
            <a:off x="1927274" y="633046"/>
            <a:ext cx="9340948" cy="5838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766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8FF009-1BD1-45C7-AD98-6584FC92BD47}"/>
              </a:ext>
            </a:extLst>
          </p:cNvPr>
          <p:cNvSpPr txBox="1"/>
          <p:nvPr/>
        </p:nvSpPr>
        <p:spPr>
          <a:xfrm>
            <a:off x="954741" y="954741"/>
            <a:ext cx="9641541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734AD8-7715-42FC-AF2C-B615BEA0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37" y="1139483"/>
            <a:ext cx="8137216" cy="43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9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168</Words>
  <Application>Microsoft Office PowerPoint</Application>
  <PresentationFormat>Panorámica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Comic Sans MS</vt:lpstr>
      <vt:lpstr>Verdana</vt:lpstr>
      <vt:lpstr>Wingdings 3</vt:lpstr>
      <vt:lpstr>Ion</vt:lpstr>
      <vt:lpstr>What would you do if …?</vt:lpstr>
      <vt:lpstr>USE  </vt:lpstr>
      <vt:lpstr>Application</vt:lpstr>
      <vt:lpstr>APPLICATION</vt:lpstr>
      <vt:lpstr>APPLICATION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you do if …?</dc:title>
  <dc:creator>Karen Lizeth Olivero Romero.</dc:creator>
  <cp:lastModifiedBy>Karen Lizeth Olivero Romero.</cp:lastModifiedBy>
  <cp:revision>5</cp:revision>
  <dcterms:created xsi:type="dcterms:W3CDTF">2021-10-25T20:01:30Z</dcterms:created>
  <dcterms:modified xsi:type="dcterms:W3CDTF">2021-10-25T20:28:59Z</dcterms:modified>
</cp:coreProperties>
</file>