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3" r:id="rId6"/>
    <p:sldId id="265" r:id="rId7"/>
    <p:sldId id="262" r:id="rId8"/>
    <p:sldId id="269" r:id="rId9"/>
    <p:sldId id="271" r:id="rId10"/>
    <p:sldId id="272" r:id="rId11"/>
    <p:sldId id="270" r:id="rId12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 damos la bienvenida" id="{E75E278A-FF0E-49A4-B170-79828D63BBAD}">
          <p14:sldIdLst>
            <p14:sldId id="256"/>
            <p14:sldId id="273"/>
            <p14:sldId id="265"/>
            <p14:sldId id="262"/>
            <p14:sldId id="269"/>
            <p14:sldId id="271"/>
            <p14:sldId id="272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280" autoAdjust="0"/>
  </p:normalViewPr>
  <p:slideViewPr>
    <p:cSldViewPr snapToGrid="0">
      <p:cViewPr varScale="1">
        <p:scale>
          <a:sx n="45" d="100"/>
          <a:sy n="45" d="100"/>
        </p:scale>
        <p:origin x="7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MainMaster modNotesMaster modHandout">
      <pc:chgData name="Fake Test User" userId="SID-0" providerId="Test" clId="FakeClientId" dt="2019-08-05T08:14:26.162" v="73" actId="27636"/>
      <pc:docMkLst>
        <pc:docMk/>
      </pc:docMkLst>
      <pc:sldChg chg="modSp mod modNotes">
        <pc:chgData name="Fake Test User" userId="SID-0" providerId="Test" clId="FakeClientId" dt="2019-08-02T10:17:04.170" v="65" actId="790"/>
        <pc:sldMkLst>
          <pc:docMk/>
          <pc:sldMk cId="2471807738" sldId="256"/>
        </pc:sldMkLst>
        <pc:spChg chg="mod">
          <ac:chgData name="Fake Test User" userId="SID-0" providerId="Test" clId="FakeClientId" dt="2019-08-02T10:17:04.170" v="65" actId="790"/>
          <ac:spMkLst>
            <pc:docMk/>
            <pc:sldMk cId="2471807738" sldId="256"/>
            <ac:spMk id="2" creationId="{00000000-0000-0000-0000-000000000000}"/>
          </ac:spMkLst>
        </pc:spChg>
        <pc:spChg chg="mod">
          <ac:chgData name="Fake Test User" userId="SID-0" providerId="Test" clId="FakeClientId" dt="2019-08-02T10:17:04.170" v="65" actId="790"/>
          <ac:spMkLst>
            <pc:docMk/>
            <pc:sldMk cId="2471807738" sldId="25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19-08-02T10:16:03.485" v="61" actId="20577"/>
        <pc:sldMkLst>
          <pc:docMk/>
          <pc:sldMk cId="1328676004" sldId="257"/>
        </pc:sldMkLst>
        <pc:spChg chg="mod">
          <ac:chgData name="Fake Test User" userId="SID-0" providerId="Test" clId="FakeClientId" dt="2019-08-02T03:32:57.704" v="48" actId="790"/>
          <ac:spMkLst>
            <pc:docMk/>
            <pc:sldMk cId="1328676004" sldId="257"/>
            <ac:spMk id="2" creationId="{00000000-0000-0000-0000-000000000000}"/>
          </ac:spMkLst>
        </pc:spChg>
        <pc:spChg chg="mod">
          <ac:chgData name="Fake Test User" userId="SID-0" providerId="Test" clId="FakeClientId" dt="2019-08-02T10:16:03.485" v="61" actId="20577"/>
          <ac:spMkLst>
            <pc:docMk/>
            <pc:sldMk cId="1328676004" sldId="257"/>
            <ac:spMk id="3" creationId="{00000000-0000-0000-0000-000000000000}"/>
          </ac:spMkLst>
        </pc:spChg>
        <pc:picChg chg="mod">
          <ac:chgData name="Fake Test User" userId="SID-0" providerId="Test" clId="FakeClientId" dt="2019-08-02T03:33:03.422" v="55" actId="1035"/>
          <ac:picMkLst>
            <pc:docMk/>
            <pc:sldMk cId="1328676004" sldId="257"/>
            <ac:picMk id="6" creationId="{00000000-0000-0000-0000-000000000000}"/>
          </ac:picMkLst>
        </pc:picChg>
        <pc:picChg chg="mod">
          <ac:chgData name="Fake Test User" userId="SID-0" providerId="Test" clId="FakeClientId" dt="2019-08-02T03:31:02.115" v="43" actId="14826"/>
          <ac:picMkLst>
            <pc:docMk/>
            <pc:sldMk cId="1328676004" sldId="257"/>
            <ac:picMk id="7" creationId="{00000000-0000-0000-0000-000000000000}"/>
          </ac:picMkLst>
        </pc:picChg>
        <pc:picChg chg="mod">
          <ac:chgData name="Fake Test User" userId="SID-0" providerId="Test" clId="FakeClientId" dt="2019-08-02T03:31:20.286" v="44" actId="14826"/>
          <ac:picMkLst>
            <pc:docMk/>
            <pc:sldMk cId="1328676004" sldId="257"/>
            <ac:picMk id="11" creationId="{00000000-0000-0000-0000-000000000000}"/>
          </ac:picMkLst>
        </pc:picChg>
      </pc:sldChg>
      <pc:sldChg chg="modSp mod modNotes">
        <pc:chgData name="Fake Test User" userId="SID-0" providerId="Test" clId="FakeClientId" dt="2019-08-02T03:32:42.485" v="47" actId="790"/>
        <pc:sldMkLst>
          <pc:docMk/>
          <pc:sldMk cId="2090733893" sldId="262"/>
        </pc:sldMkLst>
        <pc:spChg chg="mod">
          <ac:chgData name="Fake Test User" userId="SID-0" providerId="Test" clId="FakeClientId" dt="2019-08-02T03:32:42.485" v="47" actId="790"/>
          <ac:spMkLst>
            <pc:docMk/>
            <pc:sldMk cId="2090733893" sldId="262"/>
            <ac:spMk id="2" creationId="{00000000-0000-0000-0000-000000000000}"/>
          </ac:spMkLst>
        </pc:spChg>
        <pc:spChg chg="mod">
          <ac:chgData name="Fake Test User" userId="SID-0" providerId="Test" clId="FakeClientId" dt="2019-08-02T03:32:42.485" v="47" actId="790"/>
          <ac:spMkLst>
            <pc:docMk/>
            <pc:sldMk cId="2090733893" sldId="262"/>
            <ac:spMk id="3" creationId="{00000000-0000-0000-0000-000000000000}"/>
          </ac:spMkLst>
        </pc:spChg>
        <pc:picChg chg="mod">
          <ac:chgData name="Fake Test User" userId="SID-0" providerId="Test" clId="FakeClientId" dt="2019-08-02T03:30:07.239" v="41" actId="14826"/>
          <ac:picMkLst>
            <pc:docMk/>
            <pc:sldMk cId="2090733893" sldId="262"/>
            <ac:picMk id="4" creationId="{00000000-0000-0000-0000-000000000000}"/>
          </ac:picMkLst>
        </pc:picChg>
        <pc:picChg chg="mod">
          <ac:chgData name="Fake Test User" userId="SID-0" providerId="Test" clId="FakeClientId" dt="2019-08-02T03:30:29.098" v="42" actId="14826"/>
          <ac:picMkLst>
            <pc:docMk/>
            <pc:sldMk cId="2090733893" sldId="262"/>
            <ac:picMk id="5" creationId="{00000000-0000-0000-0000-000000000000}"/>
          </ac:picMkLst>
        </pc:picChg>
        <pc:picChg chg="mod">
          <ac:chgData name="Fake Test User" userId="SID-0" providerId="Test" clId="FakeClientId" dt="2019-08-02T03:29:46.990" v="40" actId="14826"/>
          <ac:picMkLst>
            <pc:docMk/>
            <pc:sldMk cId="2090733893" sldId="262"/>
            <ac:picMk id="6" creationId="{00000000-0000-0000-0000-000000000000}"/>
          </ac:picMkLst>
        </pc:picChg>
      </pc:sldChg>
      <pc:sldChg chg="modSp mod modNotes">
        <pc:chgData name="Fake Test User" userId="SID-0" providerId="Test" clId="FakeClientId" dt="2019-08-05T03:52:20.258" v="70" actId="115"/>
        <pc:sldMkLst>
          <pc:docMk/>
          <pc:sldMk cId="2317502127" sldId="263"/>
        </pc:sldMkLst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2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3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4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8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19-08-05T08:14:26.162" v="73" actId="27636"/>
        <pc:sldMkLst>
          <pc:docMk/>
          <pc:sldMk cId="1531532291" sldId="264"/>
        </pc:sldMkLst>
        <pc:spChg chg="mod">
          <ac:chgData name="Fake Test User" userId="SID-0" providerId="Test" clId="FakeClientId" dt="2019-08-02T03:33:23.218" v="56" actId="790"/>
          <ac:spMkLst>
            <pc:docMk/>
            <pc:sldMk cId="1531532291" sldId="264"/>
            <ac:spMk id="2" creationId="{00000000-0000-0000-0000-000000000000}"/>
          </ac:spMkLst>
        </pc:spChg>
        <pc:spChg chg="mod">
          <ac:chgData name="Fake Test User" userId="SID-0" providerId="Test" clId="FakeClientId" dt="2019-08-05T08:14:26.162" v="73" actId="27636"/>
          <ac:spMkLst>
            <pc:docMk/>
            <pc:sldMk cId="1531532291" sldId="264"/>
            <ac:spMk id="3" creationId="{00000000-0000-0000-0000-000000000000}"/>
          </ac:spMkLst>
        </pc:spChg>
        <pc:picChg chg="mod">
          <ac:chgData name="Fake Test User" userId="SID-0" providerId="Test" clId="FakeClientId" dt="2019-08-02T03:31:40.363" v="45" actId="14826"/>
          <ac:picMkLst>
            <pc:docMk/>
            <pc:sldMk cId="1531532291" sldId="264"/>
            <ac:picMk id="5" creationId="{00000000-0000-0000-0000-000000000000}"/>
          </ac:picMkLst>
        </pc:picChg>
      </pc:sldChg>
      <pc:sldMasterChg chg="modSp mod modSldLayout">
        <pc:chgData name="Fake Test User" userId="SID-0" providerId="Test" clId="FakeClientId" dt="2019-08-02T03:23:48.414" v="30" actId="790"/>
        <pc:sldMasterMkLst>
          <pc:docMk/>
          <pc:sldMasterMk cId="946754946" sldId="2147483660"/>
        </pc:sldMasterMkLst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2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3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4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5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6" creationId="{00000000-0000-0000-0000-000000000000}"/>
          </ac:spMkLst>
        </pc:spChg>
        <pc:sldLayoutChg chg="modSp mod">
          <pc:chgData name="Fake Test User" userId="SID-0" providerId="Test" clId="FakeClientId" dt="2019-08-02T03:19:12.538" v="13" actId="790"/>
          <pc:sldLayoutMkLst>
            <pc:docMk/>
            <pc:sldMasterMk cId="946754946" sldId="2147483660"/>
            <pc:sldLayoutMk cId="1718549498" sldId="2147483661"/>
          </pc:sldLayoutMkLst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19:44.224" v="14" actId="790"/>
          <pc:sldLayoutMkLst>
            <pc:docMk/>
            <pc:sldMasterMk cId="946754946" sldId="2147483660"/>
            <pc:sldLayoutMk cId="2185836540" sldId="2147483662"/>
          </pc:sldLayoutMkLst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19:58.504" v="15" actId="790"/>
          <pc:sldLayoutMkLst>
            <pc:docMk/>
            <pc:sldMasterMk cId="946754946" sldId="2147483660"/>
            <pc:sldLayoutMk cId="1335655537" sldId="2147483663"/>
          </pc:sldLayoutMkLst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1:15.032" v="20" actId="790"/>
          <pc:sldLayoutMkLst>
            <pc:docMk/>
            <pc:sldMasterMk cId="946754946" sldId="2147483660"/>
            <pc:sldLayoutMk cId="3328223887" sldId="2147483664"/>
          </pc:sldLayoutMkLst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8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1:26.187" v="21" actId="790"/>
          <pc:sldLayoutMkLst>
            <pc:docMk/>
            <pc:sldMasterMk cId="946754946" sldId="2147483660"/>
            <pc:sldLayoutMk cId="3606029816" sldId="2147483665"/>
          </pc:sldLayoutMkLst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8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9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10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11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1:49.248" v="22" actId="790"/>
          <pc:sldLayoutMkLst>
            <pc:docMk/>
            <pc:sldMasterMk cId="946754946" sldId="2147483660"/>
            <pc:sldLayoutMk cId="100814485" sldId="2147483666"/>
          </pc:sldLayoutMkLst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2:02.310" v="23" actId="790"/>
          <pc:sldLayoutMkLst>
            <pc:docMk/>
            <pc:sldMasterMk cId="946754946" sldId="2147483660"/>
            <pc:sldLayoutMk cId="4037432058" sldId="2147483667"/>
          </pc:sldLayoutMkLst>
          <pc:spChg chg="mod">
            <ac:chgData name="Fake Test User" userId="SID-0" providerId="Test" clId="FakeClientId" dt="2019-08-02T03:22:02.310" v="23" actId="790"/>
            <ac:spMkLst>
              <pc:docMk/>
              <pc:sldMasterMk cId="946754946" sldId="2147483660"/>
              <pc:sldLayoutMk cId="4037432058" sldId="2147483667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2:02.310" v="23" actId="790"/>
            <ac:spMkLst>
              <pc:docMk/>
              <pc:sldMasterMk cId="946754946" sldId="2147483660"/>
              <pc:sldLayoutMk cId="4037432058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2:02.310" v="23" actId="790"/>
            <ac:spMkLst>
              <pc:docMk/>
              <pc:sldMasterMk cId="946754946" sldId="2147483660"/>
              <pc:sldLayoutMk cId="4037432058" sldId="2147483667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2:34.574" v="25" actId="790"/>
          <pc:sldLayoutMkLst>
            <pc:docMk/>
            <pc:sldMasterMk cId="946754946" sldId="2147483660"/>
            <pc:sldLayoutMk cId="1784193825" sldId="2147483668"/>
          </pc:sldLayoutMkLst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2:59.714" v="27" actId="790"/>
          <pc:sldLayoutMkLst>
            <pc:docMk/>
            <pc:sldMasterMk cId="946754946" sldId="2147483660"/>
            <pc:sldLayoutMk cId="3161095380" sldId="2147483669"/>
          </pc:sldLayoutMkLst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3:31.884" v="29" actId="790"/>
          <pc:sldLayoutMkLst>
            <pc:docMk/>
            <pc:sldMasterMk cId="946754946" sldId="2147483660"/>
            <pc:sldLayoutMk cId="596921339" sldId="2147483670"/>
          </pc:sldLayoutMkLst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3:48.414" v="30" actId="790"/>
          <pc:sldLayoutMkLst>
            <pc:docMk/>
            <pc:sldMasterMk cId="946754946" sldId="2147483660"/>
            <pc:sldLayoutMk cId="1302266631" sldId="2147483671"/>
          </pc:sldLayoutMkLst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15F8A9B1-1372-4D6E-BDB5-6E27FD94B4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1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D48937DA-465D-4391-AF36-F9521626C8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1BC0C-7BEC-4554-B2BB-73ABAC21F543}" type="datetime1">
              <a:rPr lang="es-ES" noProof="1" smtClean="0"/>
              <a:t>09/02/2020</a:t>
            </a:fld>
            <a:endParaRPr lang="es-ES" noProof="1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F5350386-CB2E-4296-9A33-272CACAEDF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1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AC94D2B-9DEC-4036-8D64-0D156A1A3F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18D2D-B852-4E89-B9A6-25A67F389DD5}" type="slidenum">
              <a:rPr lang="es-ES" noProof="1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8921439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C314280-5B8B-4C89-9515-2EAC87078B59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1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s-ES" noProof="1" smtClean="0"/>
              <a:t>1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noProof="1" smtClean="0"/>
              <a:t>4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290880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rtlCol="0"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 rtlCol="0"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1" smtClean="0"/>
              <a:t>Haga clic para modificar el estilo de subtítulo del patrón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FD0EB7-F1CE-47C5-8434-1950EAF2DC1B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1" smtClean="0"/>
              <a:t>Haga clic para modificar el estilo de texto del patrón</a:t>
            </a:r>
          </a:p>
          <a:p>
            <a:pPr lvl="1" rtl="0"/>
            <a:r>
              <a:rPr lang="es-ES" noProof="1" smtClean="0"/>
              <a:t>Segundo nivel</a:t>
            </a:r>
          </a:p>
          <a:p>
            <a:pPr lvl="2" rtl="0"/>
            <a:r>
              <a:rPr lang="es-ES" noProof="1" smtClean="0"/>
              <a:t>Tercer nivel</a:t>
            </a:r>
          </a:p>
          <a:p>
            <a:pPr lvl="3" rtl="0"/>
            <a:r>
              <a:rPr lang="es-ES" noProof="1" smtClean="0"/>
              <a:t>Cuarto nivel</a:t>
            </a:r>
          </a:p>
          <a:p>
            <a:pPr lvl="4" rtl="0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B0CE11-4F4D-4E86-85BA-336394E54FDC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1" smtClean="0"/>
              <a:t>Haga clic para modificar el estilo de texto del patrón</a:t>
            </a:r>
          </a:p>
          <a:p>
            <a:pPr lvl="1" rtl="0"/>
            <a:r>
              <a:rPr lang="es-ES" noProof="1" smtClean="0"/>
              <a:t>Segundo nivel</a:t>
            </a:r>
          </a:p>
          <a:p>
            <a:pPr lvl="2" rtl="0"/>
            <a:r>
              <a:rPr lang="es-ES" noProof="1" smtClean="0"/>
              <a:t>Tercer nivel</a:t>
            </a:r>
          </a:p>
          <a:p>
            <a:pPr lvl="3" rtl="0"/>
            <a:r>
              <a:rPr lang="es-ES" noProof="1" smtClean="0"/>
              <a:t>Cuarto nivel</a:t>
            </a:r>
          </a:p>
          <a:p>
            <a:pPr lvl="4" rtl="0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273654-1914-4A9D-9E5D-2B067958BADB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  <a:p>
            <a:pPr lvl="1" rtl="0"/>
            <a:r>
              <a:rPr lang="es-ES" noProof="1" smtClean="0"/>
              <a:t>Segundo nivel</a:t>
            </a:r>
          </a:p>
          <a:p>
            <a:pPr lvl="2" rtl="0"/>
            <a:r>
              <a:rPr lang="es-ES" noProof="1" smtClean="0"/>
              <a:t>Tercer nivel</a:t>
            </a:r>
          </a:p>
          <a:p>
            <a:pPr lvl="3" rtl="0"/>
            <a:r>
              <a:rPr lang="es-ES" noProof="1" smtClean="0"/>
              <a:t>Cuarto nivel</a:t>
            </a:r>
          </a:p>
          <a:p>
            <a:pPr lvl="4" rtl="0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34299C-6D1A-4A0D-82A7-82B373DE8104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rtlCol="0"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rtlCol="0"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9AD628-8F35-4EBE-8419-AE6CE5385CAD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21E6C6-DB1B-4E68-8C04-0FB83CF4BD3F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9" name="Rectángulo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2C42C0-8D89-43E8-8A90-EC018D3752DA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11" name="Rectángulo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475C31-FC73-4838-834A-2432B97D33D8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7" name="Rectángulo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76B26-DDFA-49B3-B4FA-493FD33974AF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534EF3-5C08-4673-B371-47F80F0E89D6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1" smtClean="0"/>
              <a:t>Haga clic en el icono para agregar una imagen</a:t>
            </a:r>
            <a:endParaRPr lang="es-ES" noProof="1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D7F31E-B0A6-495B-BC80-9E784E4A7C46}" type="datetime1">
              <a:rPr lang="es-ES" noProof="1" dirty="0" smtClean="0"/>
              <a:t>09/02/2020</a:t>
            </a:fld>
            <a:endParaRPr lang="es-ES" noProof="1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C8FE33D-BB6E-404D-8208-4B89D9301B41}" type="datetime1">
              <a:rPr lang="es-ES" noProof="1" smtClean="0"/>
              <a:t>09/02/2020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5464" y="751752"/>
            <a:ext cx="10373591" cy="2261612"/>
          </a:xfrm>
        </p:spPr>
        <p:txBody>
          <a:bodyPr rtlCol="0"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D</a:t>
            </a:r>
            <a:r>
              <a:rPr lang="en-US" dirty="0" smtClean="0"/>
              <a:t>ifferences </a:t>
            </a:r>
            <a:r>
              <a:rPr lang="en-US" dirty="0"/>
              <a:t>between Going to vs Will</a:t>
            </a:r>
            <a:endParaRPr lang="es-ES" noProof="1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5400" b="1" dirty="0" smtClean="0">
                <a:latin typeface="Arial Narrow" panose="020B0606020202030204" pitchFamily="34" charset="0"/>
              </a:rPr>
              <a:t>Diferencias</a:t>
            </a:r>
            <a:endParaRPr lang="es-ES" sz="5400" b="1" dirty="0">
              <a:latin typeface="Arial Narrow" panose="020B0606020202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49923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s-ES" sz="32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Going to:</a:t>
            </a: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Hablar del futuro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. PLANES</a:t>
            </a:r>
          </a:p>
          <a:p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We’re going to London next month.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I’m going to write a book this year</a:t>
            </a:r>
            <a:r>
              <a:rPr lang="en-US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pPr marL="0" indent="0">
              <a:buNone/>
            </a:pPr>
            <a:endParaRPr lang="en-US" sz="20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2. PREDICCIONES</a:t>
            </a:r>
          </a:p>
          <a:p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It’s going to rain tonight.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That team is going to win.</a:t>
            </a:r>
            <a:endParaRPr lang="en-US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32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Will</a:t>
            </a:r>
          </a:p>
          <a:p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Hablar del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futuro</a:t>
            </a:r>
          </a:p>
          <a:p>
            <a:pPr marL="0" indent="0">
              <a:buNone/>
            </a:pPr>
            <a:endParaRPr lang="es-ES" sz="2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. PROMESAS</a:t>
            </a:r>
          </a:p>
          <a:p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I’ll always love </a:t>
            </a:r>
            <a:r>
              <a:rPr lang="en-US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you.</a:t>
            </a:r>
            <a:endParaRPr lang="en-US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en-US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 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won’t tell your secret</a:t>
            </a:r>
            <a:r>
              <a:rPr lang="en-US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endParaRPr lang="en-US" sz="20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s-E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2. DECISIONES ESPONTÁNEAS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I am hungry; I will make lunch. (</a:t>
            </a:r>
            <a:r>
              <a:rPr lang="en-US" sz="20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Tengo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hambre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0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voy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 a </a:t>
            </a:r>
            <a:r>
              <a:rPr lang="en-US" sz="20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hacer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 el </a:t>
            </a:r>
            <a:r>
              <a:rPr lang="en-US" sz="20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almuerzo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  <a:b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-I am cold; I will put on a jacket. (</a:t>
            </a:r>
            <a:r>
              <a:rPr lang="en-US" sz="20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Tengo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frio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0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voy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 a </a:t>
            </a:r>
            <a:r>
              <a:rPr lang="en-US" sz="20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ponerme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una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chaqueta</a:t>
            </a:r>
            <a:r>
              <a:rPr lang="en-US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123098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497" y="0"/>
            <a:ext cx="10749367" cy="1208868"/>
          </a:xfrm>
        </p:spPr>
        <p:txBody>
          <a:bodyPr>
            <a:normAutofit/>
          </a:bodyPr>
          <a:lstStyle/>
          <a:p>
            <a:r>
              <a:rPr lang="es-CO" dirty="0" smtClean="0"/>
              <a:t>Nosotros jugaremos futbol la otra semana</a:t>
            </a:r>
            <a:br>
              <a:rPr lang="es-CO" dirty="0" smtClean="0"/>
            </a:br>
            <a:r>
              <a:rPr lang="es-CO" dirty="0" smtClean="0"/>
              <a:t>Nosotros vamos a jugar futbol la otra semana         </a:t>
            </a: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633" y="1435161"/>
            <a:ext cx="7966968" cy="556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18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1" smtClean="0"/>
              <a:t>Will</a:t>
            </a:r>
            <a:endParaRPr lang="es-ES" noProof="1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604434" y="1721716"/>
            <a:ext cx="9926781" cy="477260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s-CO" sz="2000" b="1" dirty="0" smtClean="0">
                <a:solidFill>
                  <a:schemeClr val="tx1"/>
                </a:solidFill>
              </a:rPr>
              <a:t>+</a:t>
            </a:r>
            <a:r>
              <a:rPr lang="es-CO" sz="2000" dirty="0" smtClean="0">
                <a:solidFill>
                  <a:schemeClr val="tx1"/>
                </a:solidFill>
              </a:rPr>
              <a:t> Sujeto + </a:t>
            </a:r>
            <a:r>
              <a:rPr lang="es-CO" sz="2000" dirty="0" smtClean="0">
                <a:solidFill>
                  <a:srgbClr val="00B0F0"/>
                </a:solidFill>
              </a:rPr>
              <a:t>Will</a:t>
            </a:r>
            <a:r>
              <a:rPr lang="es-CO" sz="2000" dirty="0" smtClean="0">
                <a:solidFill>
                  <a:schemeClr val="tx1"/>
                </a:solidFill>
              </a:rPr>
              <a:t> + Verbo base + Complemento</a:t>
            </a:r>
          </a:p>
          <a:p>
            <a:pPr algn="just">
              <a:lnSpc>
                <a:spcPct val="100000"/>
              </a:lnSpc>
            </a:pPr>
            <a:r>
              <a:rPr lang="es-CO" sz="2000" dirty="0" smtClean="0">
                <a:solidFill>
                  <a:schemeClr val="tx1"/>
                </a:solidFill>
              </a:rPr>
              <a:t>Nosotros jugaremos futbol la otra semana</a:t>
            </a:r>
          </a:p>
          <a:p>
            <a:pPr algn="just">
              <a:lnSpc>
                <a:spcPct val="100000"/>
              </a:lnSpc>
            </a:pPr>
            <a:r>
              <a:rPr lang="es-CO" sz="2000" b="1" dirty="0" smtClean="0">
                <a:solidFill>
                  <a:schemeClr val="tx1"/>
                </a:solidFill>
              </a:rPr>
              <a:t>+</a:t>
            </a:r>
            <a:r>
              <a:rPr lang="es-CO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We </a:t>
            </a:r>
            <a:r>
              <a:rPr lang="en-US" sz="2000" dirty="0">
                <a:solidFill>
                  <a:srgbClr val="00B0F0"/>
                </a:solidFill>
              </a:rPr>
              <a:t>will</a:t>
            </a:r>
            <a:r>
              <a:rPr lang="en-US" sz="2000" dirty="0">
                <a:solidFill>
                  <a:schemeClr val="tx1"/>
                </a:solidFill>
              </a:rPr>
              <a:t> play football the following week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es-CO" sz="2000" b="1" dirty="0" smtClean="0">
                <a:solidFill>
                  <a:schemeClr val="tx1"/>
                </a:solidFill>
              </a:rPr>
              <a:t>-</a:t>
            </a:r>
            <a:r>
              <a:rPr lang="es-CO" sz="2000" dirty="0" smtClean="0">
                <a:solidFill>
                  <a:schemeClr val="tx1"/>
                </a:solidFill>
              </a:rPr>
              <a:t>  Sujeto </a:t>
            </a:r>
            <a:r>
              <a:rPr lang="es-CO" sz="2000" dirty="0">
                <a:solidFill>
                  <a:schemeClr val="tx1"/>
                </a:solidFill>
              </a:rPr>
              <a:t>+ </a:t>
            </a:r>
            <a:r>
              <a:rPr lang="es-CO" sz="2000" dirty="0" smtClean="0">
                <a:solidFill>
                  <a:srgbClr val="00B0F0"/>
                </a:solidFill>
              </a:rPr>
              <a:t>Will not/ Won’t</a:t>
            </a:r>
            <a:r>
              <a:rPr lang="es-CO" sz="2000" dirty="0" smtClean="0">
                <a:solidFill>
                  <a:schemeClr val="tx1"/>
                </a:solidFill>
              </a:rPr>
              <a:t> </a:t>
            </a:r>
            <a:r>
              <a:rPr lang="es-CO" sz="2000" dirty="0">
                <a:solidFill>
                  <a:schemeClr val="tx1"/>
                </a:solidFill>
              </a:rPr>
              <a:t>+ Verbo base + </a:t>
            </a:r>
            <a:r>
              <a:rPr lang="es-CO" sz="2000" dirty="0" smtClean="0">
                <a:solidFill>
                  <a:schemeClr val="tx1"/>
                </a:solidFill>
              </a:rPr>
              <a:t>Complemento</a:t>
            </a:r>
          </a:p>
          <a:p>
            <a:pPr algn="just">
              <a:lnSpc>
                <a:spcPct val="100000"/>
              </a:lnSpc>
            </a:pPr>
            <a:r>
              <a:rPr lang="en-US" sz="2000" b="1" dirty="0" smtClean="0">
                <a:solidFill>
                  <a:schemeClr val="tx1"/>
                </a:solidFill>
              </a:rPr>
              <a:t>-</a:t>
            </a:r>
            <a:r>
              <a:rPr lang="en-US" sz="2000" dirty="0" smtClean="0">
                <a:solidFill>
                  <a:schemeClr val="tx1"/>
                </a:solidFill>
              </a:rPr>
              <a:t>  We </a:t>
            </a:r>
            <a:r>
              <a:rPr lang="en-US" sz="2000" dirty="0" smtClean="0">
                <a:solidFill>
                  <a:srgbClr val="00B0F0"/>
                </a:solidFill>
              </a:rPr>
              <a:t>will not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play football the following week</a:t>
            </a:r>
            <a:endParaRPr lang="es-CO" sz="20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 smtClean="0">
                <a:solidFill>
                  <a:schemeClr val="tx1"/>
                </a:solidFill>
              </a:rPr>
              <a:t>?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smtClean="0">
                <a:solidFill>
                  <a:srgbClr val="00B0F0"/>
                </a:solidFill>
              </a:rPr>
              <a:t>Will</a:t>
            </a:r>
            <a:r>
              <a:rPr lang="en-US" sz="2000" dirty="0" smtClean="0">
                <a:solidFill>
                  <a:schemeClr val="tx1"/>
                </a:solidFill>
              </a:rPr>
              <a:t> + Sujeto + Verbo base + Complemento?</a:t>
            </a:r>
          </a:p>
          <a:p>
            <a:pPr algn="just">
              <a:lnSpc>
                <a:spcPct val="100000"/>
              </a:lnSpc>
            </a:pPr>
            <a:r>
              <a:rPr lang="en-US" sz="2000" dirty="0" smtClean="0">
                <a:solidFill>
                  <a:srgbClr val="00B0F0"/>
                </a:solidFill>
              </a:rPr>
              <a:t>Will</a:t>
            </a:r>
            <a:r>
              <a:rPr lang="en-US" sz="2000" dirty="0" smtClean="0">
                <a:solidFill>
                  <a:schemeClr val="tx1"/>
                </a:solidFill>
              </a:rPr>
              <a:t> we play football the following week 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73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Going to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4434" y="1752888"/>
            <a:ext cx="9272154" cy="45751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sz="2000" b="1" dirty="0">
                <a:solidFill>
                  <a:schemeClr val="tx1"/>
                </a:solidFill>
              </a:rPr>
              <a:t>+</a:t>
            </a:r>
            <a:r>
              <a:rPr lang="es-CO" sz="2000" dirty="0">
                <a:solidFill>
                  <a:schemeClr val="tx1"/>
                </a:solidFill>
              </a:rPr>
              <a:t> Sujeto + To be + </a:t>
            </a:r>
            <a:r>
              <a:rPr lang="es-CO" sz="2000" dirty="0">
                <a:solidFill>
                  <a:srgbClr val="00B0F0"/>
                </a:solidFill>
              </a:rPr>
              <a:t>Going to </a:t>
            </a:r>
            <a:r>
              <a:rPr lang="es-CO" sz="2000" dirty="0">
                <a:solidFill>
                  <a:schemeClr val="tx1"/>
                </a:solidFill>
              </a:rPr>
              <a:t>+ Verbo base+ Complemento</a:t>
            </a:r>
          </a:p>
          <a:p>
            <a:pPr algn="just"/>
            <a:r>
              <a:rPr lang="es-CO" sz="2000" dirty="0" smtClean="0">
                <a:solidFill>
                  <a:schemeClr val="tx1"/>
                </a:solidFill>
              </a:rPr>
              <a:t>Nosotros </a:t>
            </a:r>
            <a:r>
              <a:rPr lang="es-CO" sz="2000" dirty="0">
                <a:solidFill>
                  <a:schemeClr val="tx1"/>
                </a:solidFill>
              </a:rPr>
              <a:t>vamos a jugar futbol la otra semana</a:t>
            </a:r>
          </a:p>
          <a:p>
            <a:pPr algn="just"/>
            <a:r>
              <a:rPr lang="es-CO" sz="2000" b="1" dirty="0" smtClean="0">
                <a:solidFill>
                  <a:schemeClr val="tx1"/>
                </a:solidFill>
              </a:rPr>
              <a:t>+</a:t>
            </a:r>
            <a:r>
              <a:rPr lang="es-CO" sz="2000" dirty="0" smtClean="0">
                <a:solidFill>
                  <a:schemeClr val="tx1"/>
                </a:solidFill>
              </a:rPr>
              <a:t> </a:t>
            </a:r>
            <a:r>
              <a:rPr lang="es-CO" sz="2000" dirty="0" err="1">
                <a:solidFill>
                  <a:schemeClr val="tx1"/>
                </a:solidFill>
              </a:rPr>
              <a:t>We</a:t>
            </a:r>
            <a:r>
              <a:rPr lang="es-CO" sz="2000" dirty="0">
                <a:solidFill>
                  <a:schemeClr val="tx1"/>
                </a:solidFill>
              </a:rPr>
              <a:t> are </a:t>
            </a:r>
            <a:r>
              <a:rPr lang="es-CO" sz="2000" dirty="0">
                <a:solidFill>
                  <a:srgbClr val="00B0F0"/>
                </a:solidFill>
              </a:rPr>
              <a:t>Going to </a:t>
            </a:r>
            <a:r>
              <a:rPr lang="es-CO" sz="2000" dirty="0" err="1">
                <a:solidFill>
                  <a:schemeClr val="tx1"/>
                </a:solidFill>
              </a:rPr>
              <a:t>play</a:t>
            </a:r>
            <a:r>
              <a:rPr lang="es-CO" sz="2000" dirty="0">
                <a:solidFill>
                  <a:schemeClr val="tx1"/>
                </a:solidFill>
              </a:rPr>
              <a:t> </a:t>
            </a:r>
            <a:r>
              <a:rPr lang="es-CO" sz="2000" dirty="0" err="1">
                <a:solidFill>
                  <a:schemeClr val="tx1"/>
                </a:solidFill>
              </a:rPr>
              <a:t>football</a:t>
            </a:r>
            <a:r>
              <a:rPr lang="es-CO" sz="2000" dirty="0">
                <a:solidFill>
                  <a:schemeClr val="tx1"/>
                </a:solidFill>
              </a:rPr>
              <a:t> </a:t>
            </a:r>
            <a:r>
              <a:rPr lang="es-CO" sz="2000" dirty="0" err="1">
                <a:solidFill>
                  <a:schemeClr val="tx1"/>
                </a:solidFill>
              </a:rPr>
              <a:t>following</a:t>
            </a:r>
            <a:r>
              <a:rPr lang="es-CO" sz="2000" dirty="0">
                <a:solidFill>
                  <a:schemeClr val="tx1"/>
                </a:solidFill>
              </a:rPr>
              <a:t> </a:t>
            </a:r>
            <a:r>
              <a:rPr lang="es-CO" sz="2000" dirty="0" err="1">
                <a:solidFill>
                  <a:schemeClr val="tx1"/>
                </a:solidFill>
              </a:rPr>
              <a:t>week</a:t>
            </a:r>
            <a:endParaRPr lang="es-CO" sz="2000" dirty="0">
              <a:solidFill>
                <a:schemeClr val="tx1"/>
              </a:solidFill>
            </a:endParaRPr>
          </a:p>
          <a:p>
            <a:pPr algn="just"/>
            <a:r>
              <a:rPr lang="es-CO" sz="2000" b="1" dirty="0" smtClean="0">
                <a:solidFill>
                  <a:schemeClr val="tx1"/>
                </a:solidFill>
              </a:rPr>
              <a:t>- </a:t>
            </a:r>
            <a:r>
              <a:rPr lang="es-CO" sz="2000" dirty="0" smtClean="0">
                <a:solidFill>
                  <a:schemeClr val="tx1"/>
                </a:solidFill>
              </a:rPr>
              <a:t> </a:t>
            </a:r>
            <a:r>
              <a:rPr lang="es-CO" sz="2000" dirty="0">
                <a:solidFill>
                  <a:schemeClr val="tx1"/>
                </a:solidFill>
              </a:rPr>
              <a:t>Sujeto + To be + </a:t>
            </a:r>
            <a:r>
              <a:rPr lang="es-CO" sz="2000" dirty="0" err="1">
                <a:solidFill>
                  <a:schemeClr val="tx1"/>
                </a:solidFill>
              </a:rPr>
              <a:t>not</a:t>
            </a:r>
            <a:r>
              <a:rPr lang="es-CO" sz="2000" dirty="0">
                <a:solidFill>
                  <a:schemeClr val="tx1"/>
                </a:solidFill>
              </a:rPr>
              <a:t> + Going to + Verbo base+ Complemento</a:t>
            </a:r>
          </a:p>
          <a:p>
            <a:pPr algn="just"/>
            <a:r>
              <a:rPr lang="es-CO" sz="2000" b="1" dirty="0" smtClean="0">
                <a:solidFill>
                  <a:schemeClr val="tx1"/>
                </a:solidFill>
              </a:rPr>
              <a:t>-</a:t>
            </a:r>
            <a:r>
              <a:rPr lang="es-CO" sz="2000" dirty="0" smtClean="0">
                <a:solidFill>
                  <a:schemeClr val="tx1"/>
                </a:solidFill>
              </a:rPr>
              <a:t>  </a:t>
            </a:r>
            <a:r>
              <a:rPr lang="es-CO" sz="2000" dirty="0" err="1">
                <a:solidFill>
                  <a:schemeClr val="tx1"/>
                </a:solidFill>
              </a:rPr>
              <a:t>We</a:t>
            </a:r>
            <a:r>
              <a:rPr lang="es-CO" sz="2000" dirty="0">
                <a:solidFill>
                  <a:schemeClr val="tx1"/>
                </a:solidFill>
              </a:rPr>
              <a:t> are </a:t>
            </a:r>
            <a:r>
              <a:rPr lang="es-CO" sz="2000" dirty="0" err="1">
                <a:solidFill>
                  <a:schemeClr val="tx1"/>
                </a:solidFill>
              </a:rPr>
              <a:t>not</a:t>
            </a:r>
            <a:r>
              <a:rPr lang="es-CO" sz="2000" dirty="0">
                <a:solidFill>
                  <a:schemeClr val="tx1"/>
                </a:solidFill>
              </a:rPr>
              <a:t>/ </a:t>
            </a:r>
            <a:r>
              <a:rPr lang="es-CO" sz="2000" dirty="0" err="1">
                <a:solidFill>
                  <a:schemeClr val="tx1"/>
                </a:solidFill>
              </a:rPr>
              <a:t>aren’t</a:t>
            </a:r>
            <a:r>
              <a:rPr lang="es-CO" sz="2000" dirty="0">
                <a:solidFill>
                  <a:schemeClr val="tx1"/>
                </a:solidFill>
              </a:rPr>
              <a:t> </a:t>
            </a:r>
            <a:r>
              <a:rPr lang="es-CO" sz="2000" dirty="0">
                <a:solidFill>
                  <a:srgbClr val="00B0F0"/>
                </a:solidFill>
              </a:rPr>
              <a:t>Going to </a:t>
            </a:r>
            <a:r>
              <a:rPr lang="es-CO" sz="2000" dirty="0" err="1">
                <a:solidFill>
                  <a:schemeClr val="tx1"/>
                </a:solidFill>
              </a:rPr>
              <a:t>play</a:t>
            </a:r>
            <a:r>
              <a:rPr lang="es-CO" sz="2000" dirty="0">
                <a:solidFill>
                  <a:schemeClr val="tx1"/>
                </a:solidFill>
              </a:rPr>
              <a:t> </a:t>
            </a:r>
            <a:r>
              <a:rPr lang="es-CO" sz="2000" dirty="0" err="1">
                <a:solidFill>
                  <a:schemeClr val="tx1"/>
                </a:solidFill>
              </a:rPr>
              <a:t>football</a:t>
            </a:r>
            <a:r>
              <a:rPr lang="es-CO" sz="2000" dirty="0">
                <a:solidFill>
                  <a:schemeClr val="tx1"/>
                </a:solidFill>
              </a:rPr>
              <a:t> </a:t>
            </a:r>
            <a:r>
              <a:rPr lang="es-CO" sz="2000" dirty="0" err="1">
                <a:solidFill>
                  <a:schemeClr val="tx1"/>
                </a:solidFill>
              </a:rPr>
              <a:t>following</a:t>
            </a:r>
            <a:r>
              <a:rPr lang="es-CO" sz="2000" dirty="0">
                <a:solidFill>
                  <a:schemeClr val="tx1"/>
                </a:solidFill>
              </a:rPr>
              <a:t> </a:t>
            </a:r>
            <a:r>
              <a:rPr lang="es-CO" sz="2000" dirty="0" err="1">
                <a:solidFill>
                  <a:schemeClr val="tx1"/>
                </a:solidFill>
              </a:rPr>
              <a:t>week</a:t>
            </a:r>
            <a:endParaRPr lang="es-CO" sz="2000" dirty="0">
              <a:solidFill>
                <a:schemeClr val="tx1"/>
              </a:solidFill>
            </a:endParaRPr>
          </a:p>
          <a:p>
            <a:pPr algn="just"/>
            <a:r>
              <a:rPr lang="es-CO" sz="2000" b="1" dirty="0" smtClean="0">
                <a:solidFill>
                  <a:schemeClr val="tx1"/>
                </a:solidFill>
              </a:rPr>
              <a:t>?  </a:t>
            </a:r>
            <a:r>
              <a:rPr lang="es-CO" sz="2000" dirty="0">
                <a:solidFill>
                  <a:schemeClr val="tx1"/>
                </a:solidFill>
              </a:rPr>
              <a:t>To be + Sujeto + </a:t>
            </a:r>
            <a:r>
              <a:rPr lang="es-CO" sz="2000" dirty="0">
                <a:solidFill>
                  <a:srgbClr val="00B0F0"/>
                </a:solidFill>
              </a:rPr>
              <a:t>Going to </a:t>
            </a:r>
            <a:r>
              <a:rPr lang="es-CO" sz="2000" dirty="0">
                <a:solidFill>
                  <a:schemeClr val="tx1"/>
                </a:solidFill>
              </a:rPr>
              <a:t>+ Verbo base + Complemento?</a:t>
            </a:r>
          </a:p>
          <a:p>
            <a:pPr algn="just"/>
            <a:r>
              <a:rPr lang="es-CO" sz="2000" b="1" dirty="0" smtClean="0">
                <a:solidFill>
                  <a:schemeClr val="tx1"/>
                </a:solidFill>
              </a:rPr>
              <a:t>?</a:t>
            </a:r>
            <a:r>
              <a:rPr lang="es-CO" sz="2000" dirty="0" smtClean="0">
                <a:solidFill>
                  <a:schemeClr val="tx1"/>
                </a:solidFill>
              </a:rPr>
              <a:t>  </a:t>
            </a:r>
            <a:r>
              <a:rPr lang="es-CO" sz="2000" dirty="0">
                <a:solidFill>
                  <a:schemeClr val="tx1"/>
                </a:solidFill>
              </a:rPr>
              <a:t>Are </a:t>
            </a:r>
            <a:r>
              <a:rPr lang="es-CO" sz="2000" dirty="0" err="1">
                <a:solidFill>
                  <a:schemeClr val="tx1"/>
                </a:solidFill>
              </a:rPr>
              <a:t>we</a:t>
            </a:r>
            <a:r>
              <a:rPr lang="es-CO" sz="2000" dirty="0">
                <a:solidFill>
                  <a:schemeClr val="tx1"/>
                </a:solidFill>
              </a:rPr>
              <a:t> </a:t>
            </a:r>
            <a:r>
              <a:rPr lang="es-CO" sz="2000" dirty="0">
                <a:solidFill>
                  <a:srgbClr val="00B0F0"/>
                </a:solidFill>
              </a:rPr>
              <a:t>Going to </a:t>
            </a:r>
            <a:r>
              <a:rPr lang="es-CO" sz="2000" dirty="0" err="1">
                <a:solidFill>
                  <a:schemeClr val="tx1"/>
                </a:solidFill>
              </a:rPr>
              <a:t>play</a:t>
            </a:r>
            <a:r>
              <a:rPr lang="es-CO" sz="2000" dirty="0">
                <a:solidFill>
                  <a:schemeClr val="tx1"/>
                </a:solidFill>
              </a:rPr>
              <a:t> </a:t>
            </a:r>
            <a:r>
              <a:rPr lang="es-CO" sz="2000" dirty="0" err="1">
                <a:solidFill>
                  <a:schemeClr val="tx1"/>
                </a:solidFill>
              </a:rPr>
              <a:t>football</a:t>
            </a:r>
            <a:r>
              <a:rPr lang="es-CO" sz="2000" dirty="0">
                <a:solidFill>
                  <a:schemeClr val="tx1"/>
                </a:solidFill>
              </a:rPr>
              <a:t> </a:t>
            </a:r>
            <a:r>
              <a:rPr lang="es-CO" sz="2000" dirty="0" err="1">
                <a:solidFill>
                  <a:schemeClr val="tx1"/>
                </a:solidFill>
              </a:rPr>
              <a:t>following</a:t>
            </a:r>
            <a:r>
              <a:rPr lang="es-CO" sz="2000" dirty="0">
                <a:solidFill>
                  <a:schemeClr val="tx1"/>
                </a:solidFill>
              </a:rPr>
              <a:t> </a:t>
            </a:r>
            <a:r>
              <a:rPr lang="es-CO" sz="2000" dirty="0" err="1">
                <a:solidFill>
                  <a:schemeClr val="tx1"/>
                </a:solidFill>
              </a:rPr>
              <a:t>week</a:t>
            </a:r>
            <a:r>
              <a:rPr lang="es-CO" sz="2000" dirty="0">
                <a:solidFill>
                  <a:schemeClr val="tx1"/>
                </a:solidFill>
              </a:rPr>
              <a:t>?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003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Examples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38034" y="1607415"/>
            <a:ext cx="6482166" cy="4772603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000" dirty="0" smtClean="0">
                <a:solidFill>
                  <a:schemeClr val="tx1"/>
                </a:solidFill>
              </a:rPr>
              <a:t>Yo te ayudare con la tarea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I </a:t>
            </a:r>
            <a:r>
              <a:rPr lang="en-US" sz="2000" dirty="0">
                <a:solidFill>
                  <a:srgbClr val="00B0F0"/>
                </a:solidFill>
              </a:rPr>
              <a:t>will</a:t>
            </a:r>
            <a:r>
              <a:rPr lang="en-US" sz="2000" dirty="0">
                <a:solidFill>
                  <a:schemeClr val="tx1"/>
                </a:solidFill>
              </a:rPr>
              <a:t> help you with </a:t>
            </a:r>
            <a:r>
              <a:rPr lang="en-US" sz="2000" dirty="0" smtClean="0">
                <a:solidFill>
                  <a:schemeClr val="tx1"/>
                </a:solidFill>
              </a:rPr>
              <a:t>homework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2000" dirty="0">
                <a:solidFill>
                  <a:schemeClr val="tx1"/>
                </a:solidFill>
              </a:rPr>
              <a:t>Ustedes van a estudiar ingles el otro año</a:t>
            </a: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You are </a:t>
            </a:r>
            <a:r>
              <a:rPr lang="en-US" sz="2000" b="1" dirty="0">
                <a:solidFill>
                  <a:srgbClr val="00B0F0"/>
                </a:solidFill>
              </a:rPr>
              <a:t>going to </a:t>
            </a:r>
            <a:r>
              <a:rPr lang="en-US" sz="2000" dirty="0">
                <a:solidFill>
                  <a:schemeClr val="tx1"/>
                </a:solidFill>
              </a:rPr>
              <a:t>study English next year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Nosotros</a:t>
            </a:r>
            <a:r>
              <a:rPr lang="en-US" sz="2000" dirty="0" smtClean="0">
                <a:solidFill>
                  <a:schemeClr val="tx1"/>
                </a:solidFill>
              </a:rPr>
              <a:t> jugaremos el proximo partido de futbol?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We </a:t>
            </a:r>
            <a:r>
              <a:rPr lang="en-US" sz="2000" b="1" dirty="0">
                <a:solidFill>
                  <a:srgbClr val="00B0F0"/>
                </a:solidFill>
              </a:rPr>
              <a:t>will</a:t>
            </a:r>
            <a:r>
              <a:rPr lang="en-US" sz="2000" dirty="0">
                <a:solidFill>
                  <a:schemeClr val="tx1"/>
                </a:solidFill>
              </a:rPr>
              <a:t> play the next football game?</a:t>
            </a:r>
            <a:endParaRPr lang="es-CO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04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Examples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50028" y="1700933"/>
            <a:ext cx="7183581" cy="4533611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Ustedes van a montar </a:t>
            </a:r>
            <a:r>
              <a:rPr lang="en-US" sz="2000" dirty="0" err="1" smtClean="0">
                <a:solidFill>
                  <a:schemeClr val="tx1"/>
                </a:solidFill>
              </a:rPr>
              <a:t>bicicleta</a:t>
            </a:r>
            <a:r>
              <a:rPr lang="en-US" sz="2000" dirty="0" smtClean="0">
                <a:solidFill>
                  <a:schemeClr val="tx1"/>
                </a:solidFill>
              </a:rPr>
              <a:t> la </a:t>
            </a:r>
            <a:r>
              <a:rPr lang="en-US" sz="2000" dirty="0" err="1" smtClean="0">
                <a:solidFill>
                  <a:schemeClr val="tx1"/>
                </a:solidFill>
              </a:rPr>
              <a:t>otra</a:t>
            </a:r>
            <a:r>
              <a:rPr lang="en-US" sz="2000" dirty="0" smtClean="0">
                <a:solidFill>
                  <a:schemeClr val="tx1"/>
                </a:solidFill>
              </a:rPr>
              <a:t> semana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You are </a:t>
            </a:r>
            <a:r>
              <a:rPr lang="en-US" sz="2000" dirty="0">
                <a:solidFill>
                  <a:srgbClr val="00B0F0"/>
                </a:solidFill>
              </a:rPr>
              <a:t>going to </a:t>
            </a:r>
            <a:r>
              <a:rPr lang="en-US" sz="2000" dirty="0">
                <a:solidFill>
                  <a:schemeClr val="tx1"/>
                </a:solidFill>
              </a:rPr>
              <a:t>ride a bike the other week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Yo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no </a:t>
            </a:r>
            <a:r>
              <a:rPr lang="en-US" sz="2000" dirty="0" err="1">
                <a:solidFill>
                  <a:schemeClr val="tx1"/>
                </a:solidFill>
              </a:rPr>
              <a:t>voy</a:t>
            </a:r>
            <a:r>
              <a:rPr lang="en-US" sz="2000" dirty="0">
                <a:solidFill>
                  <a:schemeClr val="tx1"/>
                </a:solidFill>
              </a:rPr>
              <a:t> a corer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las </a:t>
            </a:r>
            <a:r>
              <a:rPr lang="en-US" sz="2000" dirty="0" err="1">
                <a:solidFill>
                  <a:schemeClr val="tx1"/>
                </a:solidFill>
              </a:rPr>
              <a:t>siguientes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olimpiadas</a:t>
            </a:r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I'm </a:t>
            </a:r>
            <a:r>
              <a:rPr lang="en-US" sz="2000" dirty="0">
                <a:solidFill>
                  <a:schemeClr val="tx1"/>
                </a:solidFill>
              </a:rPr>
              <a:t>not </a:t>
            </a:r>
            <a:r>
              <a:rPr lang="en-US" sz="2000" b="1" dirty="0">
                <a:solidFill>
                  <a:srgbClr val="00B0F0"/>
                </a:solidFill>
              </a:rPr>
              <a:t>going to </a:t>
            </a:r>
            <a:r>
              <a:rPr lang="en-US" sz="2000" dirty="0">
                <a:solidFill>
                  <a:schemeClr val="tx1"/>
                </a:solidFill>
              </a:rPr>
              <a:t>run in the following </a:t>
            </a:r>
            <a:r>
              <a:rPr lang="en-US" sz="2000" dirty="0" smtClean="0">
                <a:solidFill>
                  <a:schemeClr val="tx1"/>
                </a:solidFill>
              </a:rPr>
              <a:t>Olympics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8202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963" y="1624444"/>
            <a:ext cx="7824354" cy="4814987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/>
          <a:lstStyle/>
          <a:p>
            <a:pPr algn="ctr"/>
            <a:r>
              <a:rPr lang="es-CO" dirty="0" err="1" smtClean="0"/>
              <a:t>Evaluation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7341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5919265_TF02923944" id="{D20C65C2-2F2D-48AB-A704-4D34810D78D4}" vid="{9A5A4FBE-12E0-4188-9ECD-0C1BC1B3A6A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70C04F-E7AC-41AB-9C6D-1B1BB88BFF7F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2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 damos la bienvenida a PowerPoint</Template>
  <TotalTime>85</TotalTime>
  <Words>294</Words>
  <Application>Microsoft Office PowerPoint</Application>
  <PresentationFormat>Panorámica</PresentationFormat>
  <Paragraphs>51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Segoe UI</vt:lpstr>
      <vt:lpstr>Segoe UI Light</vt:lpstr>
      <vt:lpstr>WelcomeDoc</vt:lpstr>
      <vt:lpstr> Differences between Going to vs Will</vt:lpstr>
      <vt:lpstr>Diferencias</vt:lpstr>
      <vt:lpstr>Nosotros jugaremos futbol la otra semana Nosotros vamos a jugar futbol la otra semana         </vt:lpstr>
      <vt:lpstr>Will</vt:lpstr>
      <vt:lpstr>Going to</vt:lpstr>
      <vt:lpstr>Examples</vt:lpstr>
      <vt:lpstr>Examples</vt:lpstr>
      <vt:lpstr>Evaluation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between Going to vs Will</dc:title>
  <dc:creator>pc</dc:creator>
  <cp:keywords/>
  <cp:lastModifiedBy>KATTY G</cp:lastModifiedBy>
  <cp:revision>17</cp:revision>
  <dcterms:created xsi:type="dcterms:W3CDTF">2019-10-17T20:39:31Z</dcterms:created>
  <dcterms:modified xsi:type="dcterms:W3CDTF">2020-02-09T18:27:55Z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